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63" r:id="rId2"/>
    <p:sldId id="493" r:id="rId3"/>
    <p:sldId id="501" r:id="rId4"/>
    <p:sldId id="502" r:id="rId5"/>
    <p:sldId id="503" r:id="rId6"/>
    <p:sldId id="515" r:id="rId7"/>
    <p:sldId id="509" r:id="rId8"/>
    <p:sldId id="511" r:id="rId9"/>
    <p:sldId id="512" r:id="rId10"/>
    <p:sldId id="513" r:id="rId11"/>
    <p:sldId id="514" r:id="rId12"/>
    <p:sldId id="504" r:id="rId13"/>
    <p:sldId id="505" r:id="rId14"/>
    <p:sldId id="506" r:id="rId15"/>
    <p:sldId id="507" r:id="rId16"/>
    <p:sldId id="508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4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51" autoAdjust="0"/>
    <p:restoredTop sz="94660"/>
  </p:normalViewPr>
  <p:slideViewPr>
    <p:cSldViewPr snapToGrid="0">
      <p:cViewPr varScale="1">
        <p:scale>
          <a:sx n="89" d="100"/>
          <a:sy n="89" d="100"/>
        </p:scale>
        <p:origin x="14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74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33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7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25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006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39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81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21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8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611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86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21.2.2023.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970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www.e-sfera.hr/dodatni-digitalni-sadrzaji/567fa25c-8fe3-4953-a09a-ae21b2a11271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e-sfera.hr/dodatni-digitalni-sadrzaji/567fa25c-8fe3-4953-a09a-ae21b2a11271/assets/audio/26-track_26_what_a_party_part_1.mp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e-sfera.hr/dodatni-digitalni-sadrzaji/567fa25c-8fe3-4953-a09a-ae21b2a11271/assets/audio/26-track_26_what_a_party_part_2.mp3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896045-540C-4474-B698-188DB7FA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41" y="1132638"/>
            <a:ext cx="5513249" cy="41847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Unit </a:t>
            </a:r>
            <a:r>
              <a:rPr lang="hr-HR" sz="2800" dirty="0"/>
              <a:t>5: Lesson 17</a:t>
            </a:r>
            <a:br>
              <a:rPr lang="hr-HR" sz="2800" dirty="0"/>
            </a:br>
            <a:br>
              <a:rPr lang="en-US" sz="2800" dirty="0"/>
            </a:br>
            <a:br>
              <a:rPr lang="en-US" sz="2800" dirty="0"/>
            </a:br>
            <a:r>
              <a:rPr lang="hr-HR" dirty="0" err="1"/>
              <a:t>What</a:t>
            </a:r>
            <a:r>
              <a:rPr lang="hr-HR" dirty="0"/>
              <a:t> a party!</a:t>
            </a:r>
            <a:br>
              <a:rPr lang="hr-HR" dirty="0"/>
            </a:br>
            <a:br>
              <a:rPr lang="hr-HR" dirty="0"/>
            </a:br>
            <a:endParaRPr lang="hr-HR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D4603-C1D1-449D-AF5B-D4A5A91E7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979093" y="394546"/>
            <a:ext cx="3936488" cy="7380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136" y="1329911"/>
            <a:ext cx="4083323" cy="533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64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7A11B92-C8BA-B0C8-3528-1ED9EA202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" y="1418944"/>
            <a:ext cx="12079386" cy="402011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280B5D4-CFFE-435F-105D-E778A1EDC27E}"/>
              </a:ext>
            </a:extLst>
          </p:cNvPr>
          <p:cNvSpPr txBox="1"/>
          <p:nvPr/>
        </p:nvSpPr>
        <p:spPr>
          <a:xfrm>
            <a:off x="3339084" y="4567964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2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C81DD098-AEA0-5A4D-EC93-B0C63E8709B0}"/>
              </a:ext>
            </a:extLst>
          </p:cNvPr>
          <p:cNvSpPr txBox="1"/>
          <p:nvPr/>
        </p:nvSpPr>
        <p:spPr>
          <a:xfrm>
            <a:off x="3339084" y="3428999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3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FEA517A-BA83-C2F0-248D-B122331D4BFA}"/>
              </a:ext>
            </a:extLst>
          </p:cNvPr>
          <p:cNvSpPr txBox="1"/>
          <p:nvPr/>
        </p:nvSpPr>
        <p:spPr>
          <a:xfrm>
            <a:off x="3339084" y="4928004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4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E961906-0937-5345-0CB0-22558C6F8F48}"/>
              </a:ext>
            </a:extLst>
          </p:cNvPr>
          <p:cNvSpPr txBox="1"/>
          <p:nvPr/>
        </p:nvSpPr>
        <p:spPr>
          <a:xfrm>
            <a:off x="3339084" y="2699255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5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33807112-0EE8-0B94-F800-61127E2C398A}"/>
              </a:ext>
            </a:extLst>
          </p:cNvPr>
          <p:cNvSpPr txBox="1"/>
          <p:nvPr/>
        </p:nvSpPr>
        <p:spPr>
          <a:xfrm>
            <a:off x="3339084" y="3803044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6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FC6C5851-1DAB-3EFC-7E0A-DAEF66B119A1}"/>
              </a:ext>
            </a:extLst>
          </p:cNvPr>
          <p:cNvSpPr txBox="1"/>
          <p:nvPr/>
        </p:nvSpPr>
        <p:spPr>
          <a:xfrm>
            <a:off x="3339084" y="1929996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7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0B3AB1B1-FB2A-8C30-F9D0-B06990510215}"/>
              </a:ext>
            </a:extLst>
          </p:cNvPr>
          <p:cNvSpPr txBox="1"/>
          <p:nvPr/>
        </p:nvSpPr>
        <p:spPr>
          <a:xfrm>
            <a:off x="3339084" y="3064127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8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A2FA866-96F2-848F-3C5E-656A3C8D82A7}"/>
              </a:ext>
            </a:extLst>
          </p:cNvPr>
          <p:cNvSpPr txBox="1"/>
          <p:nvPr/>
        </p:nvSpPr>
        <p:spPr>
          <a:xfrm>
            <a:off x="3352336" y="2316540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9</a:t>
            </a:r>
            <a:endParaRPr lang="hr-HR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2159CC7-9883-6030-1368-AC7639A9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3" y="204899"/>
            <a:ext cx="11649334" cy="159981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D7A4163-B84B-A1AC-521B-AA896A9DC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26" y="2003032"/>
            <a:ext cx="8203147" cy="45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AE37C36-87BE-D9ED-B00B-970A5FDC5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259" y="280272"/>
            <a:ext cx="4951468" cy="341811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97070DF6-C2C1-9F2F-5327-F776B32D2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5334"/>
            <a:ext cx="7042259" cy="81354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8506BB8-09BA-3897-7A75-78F421F1C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984" y="3698382"/>
            <a:ext cx="9417743" cy="31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73660F6-C0CA-5B09-7C3C-2A575AF8D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547"/>
            <a:ext cx="12192000" cy="514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387CAE1-1463-9282-1513-8B27107B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094" y="0"/>
            <a:ext cx="72232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9A64F44-6B70-F59C-C4F5-78034DF77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335"/>
            <a:ext cx="8298180" cy="8078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30D54F2-1917-C3E3-AA06-7E9566DAF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95" y="1159192"/>
            <a:ext cx="4395663" cy="436626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C212442-13A6-9E84-737F-0BFA9DE0D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5" y="5525452"/>
            <a:ext cx="9816557" cy="116669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F3C1B60F-B492-F0EB-159E-54A3E0765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844" y="84840"/>
            <a:ext cx="2126085" cy="677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D156C91-9B2A-7BF2-FEC8-80E5C409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4" y="856790"/>
            <a:ext cx="11431075" cy="547802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A84C57C-1552-1595-94B5-08065522A7E4}"/>
              </a:ext>
            </a:extLst>
          </p:cNvPr>
          <p:cNvSpPr txBox="1"/>
          <p:nvPr/>
        </p:nvSpPr>
        <p:spPr>
          <a:xfrm>
            <a:off x="713274" y="405398"/>
            <a:ext cx="2468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Workbook</a:t>
            </a:r>
            <a:r>
              <a:rPr lang="hr-HR" dirty="0"/>
              <a:t>, </a:t>
            </a:r>
            <a:r>
              <a:rPr lang="hr-HR" dirty="0" err="1"/>
              <a:t>page</a:t>
            </a:r>
            <a:r>
              <a:rPr lang="hr-HR" dirty="0"/>
              <a:t> 79</a:t>
            </a:r>
          </a:p>
        </p:txBody>
      </p:sp>
    </p:spTree>
    <p:extLst>
      <p:ext uri="{BB962C8B-B14F-4D97-AF65-F5344CB8AC3E}">
        <p14:creationId xmlns:p14="http://schemas.microsoft.com/office/powerpoint/2010/main" val="24782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D3C9932-CF5A-7550-EC72-C04A64CFC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8503920" cy="370634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B295034-1F15-A495-CD4F-37D545EB9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664" y="2540327"/>
            <a:ext cx="4343841" cy="4317673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A4D94ACF-7513-6C08-E3E6-88091266E4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8" b="32077"/>
          <a:stretch/>
        </p:blipFill>
        <p:spPr>
          <a:xfrm>
            <a:off x="1481147" y="3706341"/>
            <a:ext cx="5357865" cy="301324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48C4F537-B685-BEB9-A9B5-7C0B99728298}"/>
              </a:ext>
            </a:extLst>
          </p:cNvPr>
          <p:cNvSpPr txBox="1"/>
          <p:nvPr/>
        </p:nvSpPr>
        <p:spPr>
          <a:xfrm>
            <a:off x="3855603" y="1622339"/>
            <a:ext cx="105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party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48133AC0-463B-EC1D-52D9-47A1A653669B}"/>
              </a:ext>
            </a:extLst>
          </p:cNvPr>
          <p:cNvSpPr txBox="1"/>
          <p:nvPr/>
        </p:nvSpPr>
        <p:spPr>
          <a:xfrm>
            <a:off x="6096000" y="2255683"/>
            <a:ext cx="105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fancy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31726F8-A5CE-4A8D-36E6-C157A918F0F1}"/>
              </a:ext>
            </a:extLst>
          </p:cNvPr>
          <p:cNvSpPr txBox="1"/>
          <p:nvPr/>
        </p:nvSpPr>
        <p:spPr>
          <a:xfrm>
            <a:off x="3688079" y="2596148"/>
            <a:ext cx="105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favour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4D0F96ED-1969-9690-A3FE-2D9BE2DFCA86}"/>
              </a:ext>
            </a:extLst>
          </p:cNvPr>
          <p:cNvSpPr txBox="1"/>
          <p:nvPr/>
        </p:nvSpPr>
        <p:spPr>
          <a:xfrm>
            <a:off x="3981499" y="2924631"/>
            <a:ext cx="1059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love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132C979B-DE61-14CE-16C8-A4A6D73DD33D}"/>
              </a:ext>
            </a:extLst>
          </p:cNvPr>
          <p:cNvSpPr txBox="1"/>
          <p:nvPr/>
        </p:nvSpPr>
        <p:spPr>
          <a:xfrm>
            <a:off x="1460986" y="3244676"/>
            <a:ext cx="151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teasing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6B853779-CCC1-7F19-B9B7-D3708B834645}"/>
              </a:ext>
            </a:extLst>
          </p:cNvPr>
          <p:cNvSpPr txBox="1"/>
          <p:nvPr/>
        </p:nvSpPr>
        <p:spPr>
          <a:xfrm>
            <a:off x="8743829" y="2664767"/>
            <a:ext cx="1751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piggy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bank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1478D0B-AF90-E81E-7091-114835A9B039}"/>
              </a:ext>
            </a:extLst>
          </p:cNvPr>
          <p:cNvSpPr txBox="1"/>
          <p:nvPr/>
        </p:nvSpPr>
        <p:spPr>
          <a:xfrm>
            <a:off x="10093107" y="3664478"/>
            <a:ext cx="151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pick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843C73E-9B69-0FDE-983D-5408B87B3278}"/>
              </a:ext>
            </a:extLst>
          </p:cNvPr>
          <p:cNvSpPr txBox="1"/>
          <p:nvPr/>
        </p:nvSpPr>
        <p:spPr>
          <a:xfrm>
            <a:off x="10480480" y="4330074"/>
            <a:ext cx="810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ring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052181A0-5967-1005-9090-F651861A9A5A}"/>
              </a:ext>
            </a:extLst>
          </p:cNvPr>
          <p:cNvSpPr txBox="1"/>
          <p:nvPr/>
        </p:nvSpPr>
        <p:spPr>
          <a:xfrm>
            <a:off x="6083329" y="3229317"/>
            <a:ext cx="1511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present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9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7B17072-196B-4E9B-61AE-F4C665D1F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120" y="0"/>
            <a:ext cx="8427760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B8F2351F-3F4C-55AC-8E50-300E1B5EBE1E}"/>
              </a:ext>
            </a:extLst>
          </p:cNvPr>
          <p:cNvSpPr txBox="1"/>
          <p:nvPr/>
        </p:nvSpPr>
        <p:spPr>
          <a:xfrm>
            <a:off x="5263569" y="2908417"/>
            <a:ext cx="230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Leave</a:t>
            </a:r>
            <a:r>
              <a:rPr lang="hr-HR" sz="2400" i="1" dirty="0">
                <a:solidFill>
                  <a:srgbClr val="FF0000"/>
                </a:solidFill>
              </a:rPr>
              <a:t> me </a:t>
            </a:r>
            <a:r>
              <a:rPr lang="hr-HR" sz="2400" i="1" dirty="0" err="1">
                <a:solidFill>
                  <a:srgbClr val="FF0000"/>
                </a:solidFill>
              </a:rPr>
              <a:t>alone</a:t>
            </a:r>
            <a:r>
              <a:rPr lang="hr-HR" sz="2400" i="1" dirty="0">
                <a:solidFill>
                  <a:srgbClr val="FF0000"/>
                </a:solidFill>
              </a:rPr>
              <a:t>!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25FF792-0836-27C6-12C9-89063EF012A1}"/>
              </a:ext>
            </a:extLst>
          </p:cNvPr>
          <p:cNvSpPr txBox="1"/>
          <p:nvPr/>
        </p:nvSpPr>
        <p:spPr>
          <a:xfrm>
            <a:off x="8291148" y="2677584"/>
            <a:ext cx="1738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Lucky </a:t>
            </a:r>
            <a:r>
              <a:rPr lang="hr-HR" sz="2400" i="1" dirty="0" err="1">
                <a:solidFill>
                  <a:srgbClr val="FF0000"/>
                </a:solidFill>
              </a:rPr>
              <a:t>you</a:t>
            </a:r>
            <a:r>
              <a:rPr lang="hr-HR" sz="2400" i="1" dirty="0">
                <a:solidFill>
                  <a:srgbClr val="FF0000"/>
                </a:solidFill>
              </a:rPr>
              <a:t>!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7A91AAE-EDB6-EE3D-CF23-E56DF18FAFB6}"/>
              </a:ext>
            </a:extLst>
          </p:cNvPr>
          <p:cNvSpPr txBox="1"/>
          <p:nvPr/>
        </p:nvSpPr>
        <p:spPr>
          <a:xfrm>
            <a:off x="2012891" y="4663373"/>
            <a:ext cx="258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Have</a:t>
            </a:r>
            <a:r>
              <a:rPr lang="hr-HR" sz="2400" i="1" dirty="0">
                <a:solidFill>
                  <a:srgbClr val="FF0000"/>
                </a:solidFill>
              </a:rPr>
              <a:t> a </a:t>
            </a:r>
            <a:r>
              <a:rPr lang="hr-HR" sz="2400" i="1" dirty="0" err="1">
                <a:solidFill>
                  <a:srgbClr val="FF0000"/>
                </a:solidFill>
              </a:rPr>
              <a:t>good</a:t>
            </a:r>
            <a:r>
              <a:rPr lang="hr-HR" sz="2400" i="1" dirty="0">
                <a:solidFill>
                  <a:srgbClr val="FF0000"/>
                </a:solidFill>
              </a:rPr>
              <a:t> time!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132549E2-30A5-56EF-4045-87AA9311D2C9}"/>
              </a:ext>
            </a:extLst>
          </p:cNvPr>
          <p:cNvSpPr txBox="1"/>
          <p:nvPr/>
        </p:nvSpPr>
        <p:spPr>
          <a:xfrm>
            <a:off x="4685219" y="4649232"/>
            <a:ext cx="3025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I’m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sorry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hear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that</a:t>
            </a:r>
            <a:r>
              <a:rPr lang="hr-HR" sz="2400" i="1" dirty="0">
                <a:solidFill>
                  <a:srgbClr val="92D050"/>
                </a:solidFill>
              </a:rPr>
              <a:t>.</a:t>
            </a:r>
            <a:endParaRPr lang="hr-HR" sz="1600" i="1" dirty="0">
              <a:solidFill>
                <a:srgbClr val="92D05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893509B2-E27F-A5ED-3B74-C31B794C73AE}"/>
              </a:ext>
            </a:extLst>
          </p:cNvPr>
          <p:cNvSpPr txBox="1"/>
          <p:nvPr/>
        </p:nvSpPr>
        <p:spPr>
          <a:xfrm>
            <a:off x="8144762" y="4658659"/>
            <a:ext cx="206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Happy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birthay</a:t>
            </a:r>
            <a:r>
              <a:rPr lang="hr-HR" sz="2400" i="1" dirty="0">
                <a:solidFill>
                  <a:srgbClr val="FF0000"/>
                </a:solidFill>
              </a:rPr>
              <a:t>!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B16556BD-4C1F-5BF2-3BA1-BE7A1157E9D1}"/>
              </a:ext>
            </a:extLst>
          </p:cNvPr>
          <p:cNvSpPr txBox="1"/>
          <p:nvPr/>
        </p:nvSpPr>
        <p:spPr>
          <a:xfrm>
            <a:off x="3140694" y="5951702"/>
            <a:ext cx="2688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Congratulations</a:t>
            </a:r>
            <a:r>
              <a:rPr lang="hr-HR" sz="2400" i="1" dirty="0">
                <a:solidFill>
                  <a:srgbClr val="FF0000"/>
                </a:solidFill>
              </a:rPr>
              <a:t>!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4D08A114-4B85-EFEA-E179-76B256B743C2}"/>
              </a:ext>
            </a:extLst>
          </p:cNvPr>
          <p:cNvSpPr txBox="1"/>
          <p:nvPr/>
        </p:nvSpPr>
        <p:spPr>
          <a:xfrm>
            <a:off x="7287840" y="6190637"/>
            <a:ext cx="2222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Great </a:t>
            </a:r>
            <a:r>
              <a:rPr lang="hr-HR" sz="2400" i="1" dirty="0" err="1">
                <a:solidFill>
                  <a:srgbClr val="FF0000"/>
                </a:solidFill>
              </a:rPr>
              <a:t>news</a:t>
            </a:r>
            <a:r>
              <a:rPr lang="hr-HR" sz="2400" i="1" dirty="0">
                <a:solidFill>
                  <a:srgbClr val="FF0000"/>
                </a:solidFill>
              </a:rPr>
              <a:t>!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1102650-3241-4814-9BE2-243B4F763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6264"/>
            <a:ext cx="12192000" cy="428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0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38B40FC5-880C-F158-548C-910CD1D1E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6863"/>
            <a:ext cx="12192000" cy="386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BD8DEBB-2735-C3B8-DF83-A03B108D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292"/>
            <a:ext cx="12192000" cy="377741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9A0C6C6B-9E73-84E2-D42B-83B2C7F9409F}"/>
              </a:ext>
            </a:extLst>
          </p:cNvPr>
          <p:cNvSpPr txBox="1"/>
          <p:nvPr/>
        </p:nvSpPr>
        <p:spPr>
          <a:xfrm>
            <a:off x="6438504" y="3621711"/>
            <a:ext cx="3733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I am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study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with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her</a:t>
            </a:r>
            <a:r>
              <a:rPr lang="hr-HR" sz="2400" i="1" dirty="0">
                <a:solidFill>
                  <a:srgbClr val="FF0000"/>
                </a:solidFill>
              </a:rPr>
              <a:t>. 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9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0AC5B3F-5EAD-624E-0138-6F7A3C392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685"/>
            <a:ext cx="12192000" cy="396863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C4B7D3A-6F86-3F62-AACC-2987C06CA79A}"/>
              </a:ext>
            </a:extLst>
          </p:cNvPr>
          <p:cNvSpPr txBox="1"/>
          <p:nvPr/>
        </p:nvSpPr>
        <p:spPr>
          <a:xfrm>
            <a:off x="537324" y="4762354"/>
            <a:ext cx="477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I am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phone</a:t>
            </a:r>
            <a:r>
              <a:rPr lang="hr-HR" sz="2400" i="1" dirty="0">
                <a:solidFill>
                  <a:srgbClr val="FF0000"/>
                </a:solidFill>
              </a:rPr>
              <a:t> 112.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E018EA3-ABBF-3F23-2864-869367318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2995"/>
            <a:ext cx="12192000" cy="3692009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88524C4-CA47-A6B0-18D2-BFBC6CE1B452}"/>
              </a:ext>
            </a:extLst>
          </p:cNvPr>
          <p:cNvSpPr txBox="1"/>
          <p:nvPr/>
        </p:nvSpPr>
        <p:spPr>
          <a:xfrm>
            <a:off x="6096000" y="4225027"/>
            <a:ext cx="5995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I am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swim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them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with</a:t>
            </a:r>
            <a:r>
              <a:rPr lang="hr-HR" sz="2400" i="1" dirty="0">
                <a:solidFill>
                  <a:srgbClr val="FF0000"/>
                </a:solidFill>
              </a:rPr>
              <a:t> a </a:t>
            </a:r>
            <a:r>
              <a:rPr lang="hr-HR" sz="2400" i="1" dirty="0" err="1">
                <a:solidFill>
                  <a:srgbClr val="FF0000"/>
                </a:solidFill>
              </a:rPr>
              <a:t>swim</a:t>
            </a:r>
            <a:r>
              <a:rPr lang="hr-HR" sz="2400" i="1" dirty="0">
                <a:solidFill>
                  <a:srgbClr val="FF0000"/>
                </a:solidFill>
              </a:rPr>
              <a:t> ring</a:t>
            </a:r>
            <a:r>
              <a:rPr lang="hr-HR" sz="2400" i="1" dirty="0">
                <a:solidFill>
                  <a:srgbClr val="92D050"/>
                </a:solidFill>
              </a:rPr>
              <a:t>. </a:t>
            </a:r>
            <a:endParaRPr lang="hr-HR" sz="1600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82E25AF-8BB3-3E9B-0B2F-0ABF393E5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" y="982936"/>
            <a:ext cx="12184175" cy="357237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FB8A517-F7B1-FBA7-392A-EEE0C746AFB6}"/>
              </a:ext>
            </a:extLst>
          </p:cNvPr>
          <p:cNvSpPr txBox="1"/>
          <p:nvPr/>
        </p:nvSpPr>
        <p:spPr>
          <a:xfrm>
            <a:off x="546756" y="2598003"/>
            <a:ext cx="466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I am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go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out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with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them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and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record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</a:t>
            </a:r>
            <a:r>
              <a:rPr lang="hr-HR" sz="2400" i="1" dirty="0">
                <a:solidFill>
                  <a:srgbClr val="FF0000"/>
                </a:solidFill>
              </a:rPr>
              <a:t> film. 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06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1947136-BE91-D9D9-0711-C2E15DE92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301"/>
            <a:ext cx="12192000" cy="401339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A6EA7F7B-F533-6E61-DCB6-2D1E5BDB81E6}"/>
              </a:ext>
            </a:extLst>
          </p:cNvPr>
          <p:cNvSpPr txBox="1"/>
          <p:nvPr/>
        </p:nvSpPr>
        <p:spPr>
          <a:xfrm>
            <a:off x="6419650" y="4884903"/>
            <a:ext cx="485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I am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tell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them</a:t>
            </a:r>
            <a:r>
              <a:rPr lang="hr-HR" sz="2400" i="1" dirty="0">
                <a:solidFill>
                  <a:srgbClr val="FF0000"/>
                </a:solidFill>
              </a:rPr>
              <a:t> to stop </a:t>
            </a:r>
            <a:r>
              <a:rPr lang="hr-HR" sz="2400" i="1" dirty="0" err="1">
                <a:solidFill>
                  <a:srgbClr val="FF0000"/>
                </a:solidFill>
              </a:rPr>
              <a:t>it</a:t>
            </a:r>
            <a:r>
              <a:rPr lang="hr-HR" sz="2400" i="1" dirty="0">
                <a:solidFill>
                  <a:srgbClr val="FF0000"/>
                </a:solidFill>
              </a:rPr>
              <a:t>. 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601DFB6-811A-060C-D847-8D9049276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97" y="0"/>
            <a:ext cx="11095806" cy="6858000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F389E9EB-CD78-4666-2D13-5A610F0B4534}"/>
              </a:ext>
            </a:extLst>
          </p:cNvPr>
          <p:cNvSpPr txBox="1"/>
          <p:nvPr/>
        </p:nvSpPr>
        <p:spPr>
          <a:xfrm>
            <a:off x="4487156" y="2141703"/>
            <a:ext cx="468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What</a:t>
            </a:r>
            <a:r>
              <a:rPr lang="hr-HR" sz="2400" i="1" dirty="0">
                <a:solidFill>
                  <a:srgbClr val="FF0000"/>
                </a:solidFill>
              </a:rPr>
              <a:t> are </a:t>
            </a:r>
            <a:r>
              <a:rPr lang="hr-HR" sz="2400" i="1" dirty="0" err="1">
                <a:solidFill>
                  <a:srgbClr val="FF0000"/>
                </a:solidFill>
              </a:rPr>
              <a:t>we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buy</a:t>
            </a:r>
            <a:r>
              <a:rPr lang="hr-HR" sz="2400" i="1" dirty="0">
                <a:solidFill>
                  <a:srgbClr val="FF0000"/>
                </a:solidFill>
              </a:rPr>
              <a:t>?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2A35D9A-805C-A1CC-9955-FCABE8918B24}"/>
              </a:ext>
            </a:extLst>
          </p:cNvPr>
          <p:cNvSpPr txBox="1"/>
          <p:nvPr/>
        </p:nvSpPr>
        <p:spPr>
          <a:xfrm>
            <a:off x="4599773" y="3161370"/>
            <a:ext cx="468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What</a:t>
            </a:r>
            <a:r>
              <a:rPr lang="hr-HR" sz="2400" i="1" dirty="0">
                <a:solidFill>
                  <a:srgbClr val="FF0000"/>
                </a:solidFill>
              </a:rPr>
              <a:t> are </a:t>
            </a:r>
            <a:r>
              <a:rPr lang="hr-HR" sz="2400" i="1" dirty="0" err="1">
                <a:solidFill>
                  <a:srgbClr val="FF0000"/>
                </a:solidFill>
              </a:rPr>
              <a:t>we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do?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E5B56C6-E650-C582-012E-3BB702D47347}"/>
              </a:ext>
            </a:extLst>
          </p:cNvPr>
          <p:cNvSpPr txBox="1"/>
          <p:nvPr/>
        </p:nvSpPr>
        <p:spPr>
          <a:xfrm>
            <a:off x="4779387" y="4190464"/>
            <a:ext cx="468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Where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is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she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travel</a:t>
            </a:r>
            <a:r>
              <a:rPr lang="hr-HR" sz="2400" i="1" dirty="0">
                <a:solidFill>
                  <a:srgbClr val="FF0000"/>
                </a:solidFill>
              </a:rPr>
              <a:t>?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09C947BD-00E8-D6DF-FEFE-456FB3A4ABA4}"/>
              </a:ext>
            </a:extLst>
          </p:cNvPr>
          <p:cNvSpPr txBox="1"/>
          <p:nvPr/>
        </p:nvSpPr>
        <p:spPr>
          <a:xfrm>
            <a:off x="4779387" y="5210131"/>
            <a:ext cx="468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What</a:t>
            </a:r>
            <a:r>
              <a:rPr lang="hr-HR" sz="2400" i="1" dirty="0">
                <a:solidFill>
                  <a:srgbClr val="FF0000"/>
                </a:solidFill>
              </a:rPr>
              <a:t> are </a:t>
            </a:r>
            <a:r>
              <a:rPr lang="hr-HR" sz="2400" i="1" dirty="0" err="1">
                <a:solidFill>
                  <a:srgbClr val="FF0000"/>
                </a:solidFill>
              </a:rPr>
              <a:t>we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do </a:t>
            </a:r>
            <a:r>
              <a:rPr lang="hr-HR" sz="2400" i="1" dirty="0" err="1">
                <a:solidFill>
                  <a:srgbClr val="FF0000"/>
                </a:solidFill>
              </a:rPr>
              <a:t>with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it</a:t>
            </a:r>
            <a:r>
              <a:rPr lang="hr-HR" sz="2400" i="1" dirty="0">
                <a:solidFill>
                  <a:srgbClr val="FF0000"/>
                </a:solidFill>
              </a:rPr>
              <a:t>?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C084B567-156C-44F6-8AEF-3C16A3B0C607}"/>
              </a:ext>
            </a:extLst>
          </p:cNvPr>
          <p:cNvSpPr txBox="1"/>
          <p:nvPr/>
        </p:nvSpPr>
        <p:spPr>
          <a:xfrm>
            <a:off x="4894080" y="6229798"/>
            <a:ext cx="4685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Why</a:t>
            </a:r>
            <a:r>
              <a:rPr lang="hr-HR" sz="2400" i="1" dirty="0">
                <a:solidFill>
                  <a:srgbClr val="FF0000"/>
                </a:solidFill>
              </a:rPr>
              <a:t> are </a:t>
            </a:r>
            <a:r>
              <a:rPr lang="hr-HR" sz="2400" i="1" dirty="0" err="1">
                <a:solidFill>
                  <a:srgbClr val="FF0000"/>
                </a:solidFill>
              </a:rPr>
              <a:t>you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phone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her</a:t>
            </a:r>
            <a:r>
              <a:rPr lang="hr-HR" sz="2400" i="1" dirty="0">
                <a:solidFill>
                  <a:srgbClr val="FF0000"/>
                </a:solidFill>
              </a:rPr>
              <a:t>?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4E85B3D-EC63-A580-4B3F-79DEF1D77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120"/>
            <a:ext cx="12192000" cy="670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1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4422BAA-9E73-F0D1-76C6-B71C589B2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45"/>
            <a:ext cx="12192000" cy="6240927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1E8B9DD-B02A-136C-D271-911475272853}"/>
              </a:ext>
            </a:extLst>
          </p:cNvPr>
          <p:cNvSpPr txBox="1"/>
          <p:nvPr/>
        </p:nvSpPr>
        <p:spPr>
          <a:xfrm>
            <a:off x="6768443" y="4045917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stormy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F1AEC09-1162-56D3-A2A6-1F65E121D4B8}"/>
              </a:ext>
            </a:extLst>
          </p:cNvPr>
          <p:cNvSpPr txBox="1"/>
          <p:nvPr/>
        </p:nvSpPr>
        <p:spPr>
          <a:xfrm>
            <a:off x="3385791" y="4688511"/>
            <a:ext cx="1168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00B0F0"/>
                </a:solidFill>
              </a:rPr>
              <a:t>Libra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FACE573-43F3-FDD0-C922-3710E02EF0AE}"/>
              </a:ext>
            </a:extLst>
          </p:cNvPr>
          <p:cNvSpPr txBox="1"/>
          <p:nvPr/>
        </p:nvSpPr>
        <p:spPr>
          <a:xfrm>
            <a:off x="944249" y="4045916"/>
            <a:ext cx="1676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The</a:t>
            </a:r>
            <a:r>
              <a:rPr lang="hr-HR" sz="2400" i="1" dirty="0">
                <a:solidFill>
                  <a:srgbClr val="00B0F0"/>
                </a:solidFill>
              </a:rPr>
              <a:t> </a:t>
            </a:r>
            <a:r>
              <a:rPr lang="hr-HR" sz="2400" i="1" dirty="0" err="1">
                <a:solidFill>
                  <a:srgbClr val="00B0F0"/>
                </a:solidFill>
              </a:rPr>
              <a:t>Moon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8A3196D-1CE5-5BC8-9474-DF35AB8B4C6A}"/>
              </a:ext>
            </a:extLst>
          </p:cNvPr>
          <p:cNvSpPr txBox="1"/>
          <p:nvPr/>
        </p:nvSpPr>
        <p:spPr>
          <a:xfrm>
            <a:off x="3385790" y="5250017"/>
            <a:ext cx="1563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Aquarius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6AE399E-0D55-5938-E38A-3303CE2405A2}"/>
              </a:ext>
            </a:extLst>
          </p:cNvPr>
          <p:cNvSpPr txBox="1"/>
          <p:nvPr/>
        </p:nvSpPr>
        <p:spPr>
          <a:xfrm>
            <a:off x="9579202" y="4045916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balloons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75F3C326-A4BB-0F90-7E04-D84857630D5E}"/>
              </a:ext>
            </a:extLst>
          </p:cNvPr>
          <p:cNvSpPr txBox="1"/>
          <p:nvPr/>
        </p:nvSpPr>
        <p:spPr>
          <a:xfrm>
            <a:off x="943464" y="4688510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galaxy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7BEB821-058B-536D-8BEE-BB3F6CA7D3EA}"/>
              </a:ext>
            </a:extLst>
          </p:cNvPr>
          <p:cNvSpPr txBox="1"/>
          <p:nvPr/>
        </p:nvSpPr>
        <p:spPr>
          <a:xfrm>
            <a:off x="9579202" y="4688510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cups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382D3BE4-7019-19AD-F1C9-C0AC6327426A}"/>
              </a:ext>
            </a:extLst>
          </p:cNvPr>
          <p:cNvSpPr txBox="1"/>
          <p:nvPr/>
        </p:nvSpPr>
        <p:spPr>
          <a:xfrm>
            <a:off x="9579202" y="5331104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confetty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8BE84E7-EE0E-23C4-EAF7-DCE0BC0D3BFE}"/>
              </a:ext>
            </a:extLst>
          </p:cNvPr>
          <p:cNvSpPr txBox="1"/>
          <p:nvPr/>
        </p:nvSpPr>
        <p:spPr>
          <a:xfrm>
            <a:off x="943463" y="5288681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Uranus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D07F8C74-B464-FDA8-03C8-CAE0812BB14B}"/>
              </a:ext>
            </a:extLst>
          </p:cNvPr>
          <p:cNvSpPr txBox="1"/>
          <p:nvPr/>
        </p:nvSpPr>
        <p:spPr>
          <a:xfrm>
            <a:off x="6768443" y="4688510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stormy</a:t>
            </a:r>
            <a:endParaRPr lang="hr-HR" sz="1600" i="1" dirty="0">
              <a:solidFill>
                <a:srgbClr val="00B0F0"/>
              </a:solidFill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7A1CB73-05C6-D93D-89EE-49D88F52D117}"/>
              </a:ext>
            </a:extLst>
          </p:cNvPr>
          <p:cNvSpPr txBox="1"/>
          <p:nvPr/>
        </p:nvSpPr>
        <p:spPr>
          <a:xfrm>
            <a:off x="6768443" y="5387244"/>
            <a:ext cx="14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00B0F0"/>
                </a:solidFill>
              </a:rPr>
              <a:t>cloudy</a:t>
            </a:r>
            <a:endParaRPr lang="hr-HR" sz="1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5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6BC8C28-4550-64BB-2A75-A0F9F3DA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436"/>
            <a:ext cx="12192000" cy="6077127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5A181DE-54DE-9651-7C33-9992DFDF18C7}"/>
              </a:ext>
            </a:extLst>
          </p:cNvPr>
          <p:cNvSpPr txBox="1"/>
          <p:nvPr/>
        </p:nvSpPr>
        <p:spPr>
          <a:xfrm>
            <a:off x="5203593" y="2782726"/>
            <a:ext cx="240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surface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23BD1EB7-E7C8-1943-4B8B-592D30BE7DFB}"/>
              </a:ext>
            </a:extLst>
          </p:cNvPr>
          <p:cNvSpPr txBox="1"/>
          <p:nvPr/>
        </p:nvSpPr>
        <p:spPr>
          <a:xfrm>
            <a:off x="3395218" y="3313522"/>
            <a:ext cx="127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fan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ED8C01B4-9AD0-BE57-B1CC-42238CFEA521}"/>
              </a:ext>
            </a:extLst>
          </p:cNvPr>
          <p:cNvSpPr txBox="1"/>
          <p:nvPr/>
        </p:nvSpPr>
        <p:spPr>
          <a:xfrm>
            <a:off x="1886929" y="3844318"/>
            <a:ext cx="240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get</a:t>
            </a:r>
            <a:r>
              <a:rPr lang="hr-HR" sz="2400" i="1" dirty="0">
                <a:solidFill>
                  <a:srgbClr val="FF0000"/>
                </a:solidFill>
              </a:rPr>
              <a:t> on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6044569B-8B18-C2E0-002C-56BBF2EA1608}"/>
              </a:ext>
            </a:extLst>
          </p:cNvPr>
          <p:cNvSpPr txBox="1"/>
          <p:nvPr/>
        </p:nvSpPr>
        <p:spPr>
          <a:xfrm>
            <a:off x="3395218" y="4353118"/>
            <a:ext cx="240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FF0000"/>
                </a:solidFill>
              </a:rPr>
              <a:t>take </a:t>
            </a:r>
            <a:r>
              <a:rPr lang="hr-HR" sz="2400" i="1" dirty="0" err="1">
                <a:solidFill>
                  <a:srgbClr val="FF0000"/>
                </a:solidFill>
              </a:rPr>
              <a:t>up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1B0D4AC-4A3D-4122-ADF2-F6FD0608FA8C}"/>
              </a:ext>
            </a:extLst>
          </p:cNvPr>
          <p:cNvSpPr txBox="1"/>
          <p:nvPr/>
        </p:nvSpPr>
        <p:spPr>
          <a:xfrm>
            <a:off x="1436013" y="4883914"/>
            <a:ext cx="240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teasing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2713E6AA-88B6-1C99-D84B-A9B491F01822}"/>
              </a:ext>
            </a:extLst>
          </p:cNvPr>
          <p:cNvSpPr txBox="1"/>
          <p:nvPr/>
        </p:nvSpPr>
        <p:spPr>
          <a:xfrm>
            <a:off x="1644974" y="5392714"/>
            <a:ext cx="240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 err="1">
                <a:solidFill>
                  <a:srgbClr val="FF0000"/>
                </a:solidFill>
              </a:rPr>
              <a:t>favour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04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7275E45-406F-CEB6-78C8-A4F8F32F0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484"/>
            <a:ext cx="12192000" cy="4979031"/>
          </a:xfrm>
          <a:prstGeom prst="rect">
            <a:avLst/>
          </a:prstGeom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CF0F9F2C-F89A-8C88-F4DA-7AD0DCFDB476}"/>
              </a:ext>
            </a:extLst>
          </p:cNvPr>
          <p:cNvSpPr/>
          <p:nvPr/>
        </p:nvSpPr>
        <p:spPr>
          <a:xfrm>
            <a:off x="2431912" y="2336743"/>
            <a:ext cx="453689" cy="3870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078BFB73-BC72-A804-89B8-41DA63EF11D9}"/>
              </a:ext>
            </a:extLst>
          </p:cNvPr>
          <p:cNvSpPr/>
          <p:nvPr/>
        </p:nvSpPr>
        <p:spPr>
          <a:xfrm>
            <a:off x="1893650" y="2752928"/>
            <a:ext cx="479898" cy="3870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4">
            <a:extLst>
              <a:ext uri="{FF2B5EF4-FFF2-40B4-BE49-F238E27FC236}">
                <a16:creationId xmlns:a16="http://schemas.microsoft.com/office/drawing/2014/main" id="{66E22039-5947-E231-1FF5-EA6BB99E7852}"/>
              </a:ext>
            </a:extLst>
          </p:cNvPr>
          <p:cNvSpPr/>
          <p:nvPr/>
        </p:nvSpPr>
        <p:spPr>
          <a:xfrm>
            <a:off x="4357989" y="3235498"/>
            <a:ext cx="453687" cy="3870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CEA2CF0D-7FDA-E403-FB6A-FE24B0C8E4C7}"/>
              </a:ext>
            </a:extLst>
          </p:cNvPr>
          <p:cNvSpPr/>
          <p:nvPr/>
        </p:nvSpPr>
        <p:spPr>
          <a:xfrm>
            <a:off x="3365770" y="3622499"/>
            <a:ext cx="826852" cy="494006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EFE8D00A-E7A7-C9F1-997D-107AA9C55043}"/>
              </a:ext>
            </a:extLst>
          </p:cNvPr>
          <p:cNvSpPr/>
          <p:nvPr/>
        </p:nvSpPr>
        <p:spPr>
          <a:xfrm>
            <a:off x="5473428" y="4116505"/>
            <a:ext cx="453687" cy="3870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614EFC44-E0B4-1AB4-57F8-DBBA81EF92C0}"/>
              </a:ext>
            </a:extLst>
          </p:cNvPr>
          <p:cNvSpPr/>
          <p:nvPr/>
        </p:nvSpPr>
        <p:spPr>
          <a:xfrm>
            <a:off x="4581729" y="4547822"/>
            <a:ext cx="651481" cy="387001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507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DC89FD7F-5B65-E36D-6673-BE1014C1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817" y="0"/>
            <a:ext cx="6435189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424DFC07-6368-C19D-10A2-92EA191D3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28" y="2816298"/>
            <a:ext cx="5103273" cy="1438195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2415F9B3-A852-1A58-8E60-023928012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0" y="362008"/>
            <a:ext cx="1257475" cy="31436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35DA5C4-B572-D35B-A3C8-338E62714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94" y="4254493"/>
            <a:ext cx="3474215" cy="2420072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F3D1C45B-37BD-35F1-540F-941F291C7AE6}"/>
              </a:ext>
            </a:extLst>
          </p:cNvPr>
          <p:cNvSpPr txBox="1"/>
          <p:nvPr/>
        </p:nvSpPr>
        <p:spPr>
          <a:xfrm>
            <a:off x="9049733" y="233566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1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FB80C78-4926-E2EC-401D-DF6086E402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089" y="80883"/>
            <a:ext cx="6692703" cy="2735415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DA2049B4-5BDA-53BF-A964-F6FF2F790FF4}"/>
              </a:ext>
            </a:extLst>
          </p:cNvPr>
          <p:cNvSpPr txBox="1"/>
          <p:nvPr/>
        </p:nvSpPr>
        <p:spPr>
          <a:xfrm>
            <a:off x="6124741" y="288359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2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C52541D1-D95C-F6AB-838F-7A0D2D90255F}"/>
              </a:ext>
            </a:extLst>
          </p:cNvPr>
          <p:cNvSpPr txBox="1"/>
          <p:nvPr/>
        </p:nvSpPr>
        <p:spPr>
          <a:xfrm>
            <a:off x="6440079" y="5891220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3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4459059-D587-E36B-48F1-A84734A63135}"/>
              </a:ext>
            </a:extLst>
          </p:cNvPr>
          <p:cNvSpPr txBox="1"/>
          <p:nvPr/>
        </p:nvSpPr>
        <p:spPr>
          <a:xfrm>
            <a:off x="7040904" y="3132178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4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2E26EB3-8A6F-7FC5-143A-70B52E3AFF19}"/>
              </a:ext>
            </a:extLst>
          </p:cNvPr>
          <p:cNvSpPr txBox="1"/>
          <p:nvPr/>
        </p:nvSpPr>
        <p:spPr>
          <a:xfrm>
            <a:off x="10050545" y="3198167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5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1B2A1362-3207-A02B-6534-0452A3EC89E7}"/>
              </a:ext>
            </a:extLst>
          </p:cNvPr>
          <p:cNvSpPr txBox="1"/>
          <p:nvPr/>
        </p:nvSpPr>
        <p:spPr>
          <a:xfrm>
            <a:off x="4932130" y="146539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6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9168C89F-1ACE-79E4-7831-43EC5B34E57E}"/>
              </a:ext>
            </a:extLst>
          </p:cNvPr>
          <p:cNvSpPr txBox="1"/>
          <p:nvPr/>
        </p:nvSpPr>
        <p:spPr>
          <a:xfrm>
            <a:off x="11082497" y="4477058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7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98C86093-BDD2-4FEB-EB99-F04767ED528D}"/>
              </a:ext>
            </a:extLst>
          </p:cNvPr>
          <p:cNvSpPr txBox="1"/>
          <p:nvPr/>
        </p:nvSpPr>
        <p:spPr>
          <a:xfrm>
            <a:off x="3205083" y="75847"/>
            <a:ext cx="471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i="1" dirty="0">
                <a:solidFill>
                  <a:srgbClr val="92D05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284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03BA6687-2F85-6D54-8C5B-75FE45E2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88330" cy="4820323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584C498-D069-E7BF-EE7B-C2873CA8C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1" y="440055"/>
            <a:ext cx="3596640" cy="6417946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72D27E97-054C-9EF0-E956-CB77E31ECA95}"/>
              </a:ext>
            </a:extLst>
          </p:cNvPr>
          <p:cNvSpPr txBox="1"/>
          <p:nvPr/>
        </p:nvSpPr>
        <p:spPr>
          <a:xfrm>
            <a:off x="2377442" y="1500680"/>
            <a:ext cx="10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won’t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3D2CEB6-7ADA-553B-20EC-2FA7676A4F15}"/>
              </a:ext>
            </a:extLst>
          </p:cNvPr>
          <p:cNvSpPr txBox="1"/>
          <p:nvPr/>
        </p:nvSpPr>
        <p:spPr>
          <a:xfrm>
            <a:off x="2426146" y="1939069"/>
            <a:ext cx="1174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will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FE7FF06-C78B-6ACC-0B26-B32BB3C685F0}"/>
              </a:ext>
            </a:extLst>
          </p:cNvPr>
          <p:cNvSpPr txBox="1"/>
          <p:nvPr/>
        </p:nvSpPr>
        <p:spPr>
          <a:xfrm>
            <a:off x="2377442" y="2419588"/>
            <a:ext cx="10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won’t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39A10EB-4843-7D15-3808-58A93EDF528D}"/>
              </a:ext>
            </a:extLst>
          </p:cNvPr>
          <p:cNvSpPr txBox="1"/>
          <p:nvPr/>
        </p:nvSpPr>
        <p:spPr>
          <a:xfrm>
            <a:off x="2377442" y="2839123"/>
            <a:ext cx="10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will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FF4387C6-52FB-7FD5-1954-CD2F389D801A}"/>
              </a:ext>
            </a:extLst>
          </p:cNvPr>
          <p:cNvSpPr txBox="1"/>
          <p:nvPr/>
        </p:nvSpPr>
        <p:spPr>
          <a:xfrm>
            <a:off x="2303670" y="3305793"/>
            <a:ext cx="10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won’t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DE67117B-903C-E0F9-ABFB-9D4C6D8BD00D}"/>
              </a:ext>
            </a:extLst>
          </p:cNvPr>
          <p:cNvSpPr txBox="1"/>
          <p:nvPr/>
        </p:nvSpPr>
        <p:spPr>
          <a:xfrm>
            <a:off x="2303670" y="3759852"/>
            <a:ext cx="10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will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614D257B-EB5A-90FE-3A74-AAA06538C352}"/>
              </a:ext>
            </a:extLst>
          </p:cNvPr>
          <p:cNvSpPr txBox="1"/>
          <p:nvPr/>
        </p:nvSpPr>
        <p:spPr>
          <a:xfrm>
            <a:off x="2303670" y="4198531"/>
            <a:ext cx="101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will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9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555A6E45-E2C8-0A03-3654-3491F468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66255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80994D5-8A08-7CDD-4D41-D0B0C72A5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3762" y="5085394"/>
            <a:ext cx="2668238" cy="177260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D0301764-839D-EDFD-81CC-5CCCD8C37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359" y="4122368"/>
            <a:ext cx="1883563" cy="579558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40BE0DA-CA4B-4E86-EC9C-C3571CC00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6061" y="3156754"/>
            <a:ext cx="3068280" cy="544491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287409FA-6A5F-FBDC-F3E3-234196440E97}"/>
              </a:ext>
            </a:extLst>
          </p:cNvPr>
          <p:cNvSpPr txBox="1"/>
          <p:nvPr/>
        </p:nvSpPr>
        <p:spPr>
          <a:xfrm>
            <a:off x="2407363" y="1704809"/>
            <a:ext cx="445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She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is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see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doctor</a:t>
            </a:r>
            <a:r>
              <a:rPr lang="hr-HR" sz="2400" i="1" dirty="0">
                <a:solidFill>
                  <a:srgbClr val="FF0000"/>
                </a:solidFill>
              </a:rPr>
              <a:t>.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96EE2E1C-75C9-9F41-5625-E48EB1651FCD}"/>
              </a:ext>
            </a:extLst>
          </p:cNvPr>
          <p:cNvSpPr txBox="1"/>
          <p:nvPr/>
        </p:nvSpPr>
        <p:spPr>
          <a:xfrm>
            <a:off x="2407363" y="2498233"/>
            <a:ext cx="445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>
                <a:solidFill>
                  <a:srgbClr val="FF0000"/>
                </a:solidFill>
              </a:rPr>
              <a:t>He </a:t>
            </a:r>
            <a:r>
              <a:rPr lang="hr-HR" sz="2400" i="1" dirty="0" err="1">
                <a:solidFill>
                  <a:srgbClr val="FF0000"/>
                </a:solidFill>
              </a:rPr>
              <a:t>is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rush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school</a:t>
            </a:r>
            <a:r>
              <a:rPr lang="hr-HR" sz="2400" i="1" dirty="0">
                <a:solidFill>
                  <a:srgbClr val="FF0000"/>
                </a:solidFill>
              </a:rPr>
              <a:t>.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9C75F91-0BBB-FB98-AC2C-3BB62BEE7509}"/>
              </a:ext>
            </a:extLst>
          </p:cNvPr>
          <p:cNvSpPr txBox="1"/>
          <p:nvPr/>
        </p:nvSpPr>
        <p:spPr>
          <a:xfrm>
            <a:off x="2555452" y="3301084"/>
            <a:ext cx="445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She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is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study</a:t>
            </a:r>
            <a:r>
              <a:rPr lang="hr-HR" sz="2400" i="1" dirty="0">
                <a:solidFill>
                  <a:srgbClr val="FF0000"/>
                </a:solidFill>
              </a:rPr>
              <a:t> for </a:t>
            </a:r>
            <a:r>
              <a:rPr lang="hr-HR" sz="2400" i="1" dirty="0" err="1">
                <a:solidFill>
                  <a:srgbClr val="FF0000"/>
                </a:solidFill>
              </a:rPr>
              <a:t>the</a:t>
            </a:r>
            <a:r>
              <a:rPr lang="hr-HR" sz="2400" i="1" dirty="0">
                <a:solidFill>
                  <a:srgbClr val="FF0000"/>
                </a:solidFill>
              </a:rPr>
              <a:t> test.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3BA3144-28C9-B1C7-8ADD-8F793F497108}"/>
              </a:ext>
            </a:extLst>
          </p:cNvPr>
          <p:cNvSpPr txBox="1"/>
          <p:nvPr/>
        </p:nvSpPr>
        <p:spPr>
          <a:xfrm>
            <a:off x="2255366" y="4100071"/>
            <a:ext cx="445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They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will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call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</a:t>
            </a:r>
            <a:r>
              <a:rPr lang="hr-HR" sz="2400" i="1" dirty="0">
                <a:solidFill>
                  <a:srgbClr val="FF0000"/>
                </a:solidFill>
              </a:rPr>
              <a:t> police.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866FC532-72C0-9ACD-20BB-EC9A92F0D902}"/>
              </a:ext>
            </a:extLst>
          </p:cNvPr>
          <p:cNvSpPr txBox="1"/>
          <p:nvPr/>
        </p:nvSpPr>
        <p:spPr>
          <a:xfrm>
            <a:off x="2534207" y="4909984"/>
            <a:ext cx="4455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>
                <a:solidFill>
                  <a:srgbClr val="FF0000"/>
                </a:solidFill>
              </a:rPr>
              <a:t>He </a:t>
            </a:r>
            <a:r>
              <a:rPr lang="hr-HR" sz="2400" i="1" dirty="0" err="1">
                <a:solidFill>
                  <a:srgbClr val="FF0000"/>
                </a:solidFill>
              </a:rPr>
              <a:t>is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save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</a:t>
            </a:r>
            <a:r>
              <a:rPr lang="hr-HR" sz="2400" i="1" dirty="0">
                <a:solidFill>
                  <a:srgbClr val="FF000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money</a:t>
            </a:r>
            <a:r>
              <a:rPr lang="hr-HR" sz="2400" i="1" dirty="0">
                <a:solidFill>
                  <a:srgbClr val="FF0000"/>
                </a:solidFill>
              </a:rPr>
              <a:t>.</a:t>
            </a:r>
            <a:endParaRPr lang="hr-HR" sz="1600" i="1" dirty="0">
              <a:solidFill>
                <a:srgbClr val="FF000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3B5D93E3-6CFE-5939-F2D6-861374723EB4}"/>
              </a:ext>
            </a:extLst>
          </p:cNvPr>
          <p:cNvSpPr txBox="1"/>
          <p:nvPr/>
        </p:nvSpPr>
        <p:spPr>
          <a:xfrm>
            <a:off x="2555452" y="6054566"/>
            <a:ext cx="5400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>
                <a:solidFill>
                  <a:srgbClr val="92D050"/>
                </a:solidFill>
              </a:rPr>
              <a:t> </a:t>
            </a:r>
            <a:r>
              <a:rPr lang="hr-HR" sz="2400" i="1" dirty="0" err="1">
                <a:solidFill>
                  <a:srgbClr val="FF0000"/>
                </a:solidFill>
              </a:rPr>
              <a:t>They</a:t>
            </a:r>
            <a:r>
              <a:rPr lang="hr-HR" sz="2400" i="1" dirty="0">
                <a:solidFill>
                  <a:srgbClr val="FF0000"/>
                </a:solidFill>
              </a:rPr>
              <a:t> are </a:t>
            </a:r>
            <a:r>
              <a:rPr lang="hr-HR" sz="2400" i="1" dirty="0" err="1">
                <a:solidFill>
                  <a:srgbClr val="FF0000"/>
                </a:solidFill>
              </a:rPr>
              <a:t>going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come</a:t>
            </a:r>
            <a:r>
              <a:rPr lang="hr-HR" sz="2400" i="1" dirty="0">
                <a:solidFill>
                  <a:srgbClr val="FF0000"/>
                </a:solidFill>
              </a:rPr>
              <a:t> to </a:t>
            </a:r>
            <a:r>
              <a:rPr lang="hr-HR" sz="2400" i="1" dirty="0" err="1">
                <a:solidFill>
                  <a:srgbClr val="FF0000"/>
                </a:solidFill>
              </a:rPr>
              <a:t>the</a:t>
            </a:r>
            <a:r>
              <a:rPr lang="hr-HR" sz="2400" i="1" dirty="0">
                <a:solidFill>
                  <a:srgbClr val="FF0000"/>
                </a:solidFill>
              </a:rPr>
              <a:t> party.</a:t>
            </a:r>
            <a:endParaRPr lang="hr-HR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8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C87E677-9D33-E3D7-3D41-1941F6146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782" y="0"/>
            <a:ext cx="790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9AE097D-D5DD-399D-6F2C-0DFE53D01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1" y="971207"/>
            <a:ext cx="10440857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793B379-2D93-5018-73CB-5318EF8F2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725"/>
            <a:ext cx="12192000" cy="54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1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D0F8A75-8A9A-4B7C-4BBF-97F8CFDB2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508" y="0"/>
            <a:ext cx="6909392" cy="685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908" y="40062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-3330142" y="1969508"/>
            <a:ext cx="11678381" cy="672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001"/>
              </a:spcBef>
              <a:buNone/>
              <a:tabLst>
                <a:tab pos="0" algn="l"/>
              </a:tabLst>
            </a:pPr>
            <a:r>
              <a:rPr lang="hr-HR" sz="2000" i="1" spc="-1" dirty="0">
                <a:solidFill>
                  <a:srgbClr val="000000"/>
                </a:solidFill>
              </a:rPr>
              <a:t>Otvori sljedeću poveznicu</a:t>
            </a:r>
            <a:endParaRPr lang="hr-HR" sz="2000" spc="-1" dirty="0">
              <a:latin typeface="Arial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46B2E987-D5C8-65F8-9E35-D3C758059E00}"/>
              </a:ext>
            </a:extLst>
          </p:cNvPr>
          <p:cNvSpPr txBox="1"/>
          <p:nvPr/>
        </p:nvSpPr>
        <p:spPr>
          <a:xfrm>
            <a:off x="827157" y="2572094"/>
            <a:ext cx="22445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Lesson 17 What a party | Way to go 3 (e-sfera.hr)</a:t>
            </a:r>
            <a:r>
              <a:rPr lang="hr-HR" dirty="0"/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C258A2-2CAF-14AD-72E5-B083022A34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04" t="17852" r="29832" b="6385"/>
          <a:stretch/>
        </p:blipFill>
        <p:spPr>
          <a:xfrm>
            <a:off x="5639624" y="400627"/>
            <a:ext cx="5461468" cy="59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F045CB7-2347-6CA2-7FB3-AAD46EC7B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931" y="229410"/>
            <a:ext cx="8735644" cy="42868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6FC3067-315C-AEFF-518C-08E082E95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755" y="886695"/>
            <a:ext cx="9071820" cy="165103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27510B2-72A4-C8A6-49F2-07F3DB780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23859"/>
            <a:ext cx="12192000" cy="340616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3E484F0E-CB2B-7816-2B62-33F884B7A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298" y="719984"/>
            <a:ext cx="447737" cy="33342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91319217-CC93-FD62-63D5-DE89E7664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709" y="733006"/>
            <a:ext cx="447737" cy="33342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4CE546A-17EF-AD0A-AC40-CDF8BD4E7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14" y="1308050"/>
            <a:ext cx="447737" cy="333422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89F3E48A-B18D-7C4B-F40E-E6CFEE879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424" y="1019293"/>
            <a:ext cx="447737" cy="333422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7E7963C-E24F-53A4-8B22-B3C85723C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012" y="1672824"/>
            <a:ext cx="447737" cy="33342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A557C59-6A52-AD2F-F6A3-70EA8F798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011" y="2432908"/>
            <a:ext cx="447737" cy="33342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A13A250C-9A59-881F-25F8-C7DB8EC13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740" y="2371019"/>
            <a:ext cx="447737" cy="333422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616A35D0-21EE-E7AD-7822-E80CFB0D7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561" y="1736674"/>
            <a:ext cx="447737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3F0FFBB-F803-AE4B-98F2-3E56AF27C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460"/>
            <a:ext cx="12192000" cy="49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A7130264-0425-8038-3BD0-9C19EE0BE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88002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2EDD9AC9-0E86-F439-4358-109122C72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41" y="1285832"/>
            <a:ext cx="11196494" cy="5572168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A24E1118-92BF-4849-F71A-FDCAE62207D6}"/>
              </a:ext>
            </a:extLst>
          </p:cNvPr>
          <p:cNvSpPr txBox="1"/>
          <p:nvPr/>
        </p:nvSpPr>
        <p:spPr>
          <a:xfrm>
            <a:off x="330219" y="880024"/>
            <a:ext cx="11027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dirty="0">
                <a:hlinkClick r:id="rId6"/>
              </a:rPr>
              <a:t>https://www.e-sfera.hr/dodatni-digitalni-sadrzaji/567fa25c-8fe3-4953-a09a-ae21b2a11271/assets/audio/26-track_26_what_a_party_part_1.mp3</a:t>
            </a:r>
            <a:r>
              <a:rPr lang="hr-HR" sz="1400" dirty="0"/>
              <a:t> 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6F8FAFE8-7CEA-1CD5-6787-B76FCA0122C1}"/>
              </a:ext>
            </a:extLst>
          </p:cNvPr>
          <p:cNvSpPr txBox="1"/>
          <p:nvPr/>
        </p:nvSpPr>
        <p:spPr>
          <a:xfrm>
            <a:off x="4486601" y="4357688"/>
            <a:ext cx="1357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Anne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0E17B13-5ED2-9BA5-CD14-11591D562108}"/>
              </a:ext>
            </a:extLst>
          </p:cNvPr>
          <p:cNvSpPr txBox="1"/>
          <p:nvPr/>
        </p:nvSpPr>
        <p:spPr>
          <a:xfrm>
            <a:off x="4569427" y="4860464"/>
            <a:ext cx="1357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 err="1">
                <a:solidFill>
                  <a:srgbClr val="FF0000"/>
                </a:solidFill>
              </a:rPr>
              <a:t>David’s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861FE5A6-679B-354B-2FB0-EE7B2165BF43}"/>
              </a:ext>
            </a:extLst>
          </p:cNvPr>
          <p:cNvSpPr txBox="1"/>
          <p:nvPr/>
        </p:nvSpPr>
        <p:spPr>
          <a:xfrm>
            <a:off x="1289513" y="6095388"/>
            <a:ext cx="440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FF0000"/>
                </a:solidFill>
              </a:rPr>
              <a:t>Jeans </a:t>
            </a:r>
            <a:r>
              <a:rPr lang="hr-HR" sz="2800" b="1" i="1" dirty="0" err="1">
                <a:solidFill>
                  <a:srgbClr val="FF0000"/>
                </a:solidFill>
              </a:rPr>
              <a:t>and</a:t>
            </a:r>
            <a:r>
              <a:rPr lang="hr-HR" sz="2800" b="1" i="1" dirty="0">
                <a:solidFill>
                  <a:srgbClr val="FF0000"/>
                </a:solidFill>
              </a:rPr>
              <a:t> T-</a:t>
            </a:r>
            <a:r>
              <a:rPr lang="hr-HR" sz="2800" b="1" i="1" dirty="0" err="1">
                <a:solidFill>
                  <a:srgbClr val="FF0000"/>
                </a:solidFill>
              </a:rPr>
              <a:t>shirt</a:t>
            </a:r>
            <a:endParaRPr lang="hr-HR" b="1" i="1" dirty="0">
              <a:solidFill>
                <a:srgbClr val="FF000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E64D2191-B423-FB22-B413-D94D781CBBF7}"/>
              </a:ext>
            </a:extLst>
          </p:cNvPr>
          <p:cNvSpPr txBox="1"/>
          <p:nvPr/>
        </p:nvSpPr>
        <p:spPr>
          <a:xfrm>
            <a:off x="1289513" y="5572168"/>
            <a:ext cx="5641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 err="1">
                <a:solidFill>
                  <a:srgbClr val="FF0000"/>
                </a:solidFill>
              </a:rPr>
              <a:t>Nervous</a:t>
            </a:r>
            <a:r>
              <a:rPr lang="hr-HR" sz="2800" b="1" i="1" dirty="0">
                <a:solidFill>
                  <a:srgbClr val="FF0000"/>
                </a:solidFill>
              </a:rPr>
              <a:t>, </a:t>
            </a:r>
            <a:r>
              <a:rPr lang="hr-HR" sz="2800" b="1" i="1" dirty="0" err="1">
                <a:solidFill>
                  <a:srgbClr val="FF0000"/>
                </a:solidFill>
              </a:rPr>
              <a:t>because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she</a:t>
            </a:r>
            <a:r>
              <a:rPr lang="hr-HR" sz="2800" b="1" i="1" dirty="0">
                <a:solidFill>
                  <a:srgbClr val="FF0000"/>
                </a:solidFill>
              </a:rPr>
              <a:t> </a:t>
            </a:r>
            <a:r>
              <a:rPr lang="hr-HR" sz="2800" b="1" i="1" dirty="0" err="1">
                <a:solidFill>
                  <a:srgbClr val="FF0000"/>
                </a:solidFill>
              </a:rPr>
              <a:t>fancies</a:t>
            </a:r>
            <a:r>
              <a:rPr lang="hr-HR" sz="2800" b="1" i="1" dirty="0">
                <a:solidFill>
                  <a:srgbClr val="FF0000"/>
                </a:solidFill>
              </a:rPr>
              <a:t> David.</a:t>
            </a:r>
            <a:endParaRPr lang="hr-HR" b="1" i="1" dirty="0">
              <a:solidFill>
                <a:srgbClr val="FF0000"/>
              </a:solidFill>
            </a:endParaRPr>
          </a:p>
        </p:txBody>
      </p:sp>
      <p:pic>
        <p:nvPicPr>
          <p:cNvPr id="9" name="26-track_26_what_a_party_part_1">
            <a:hlinkClick r:id="" action="ppaction://media"/>
            <a:extLst>
              <a:ext uri="{FF2B5EF4-FFF2-40B4-BE49-F238E27FC236}">
                <a16:creationId xmlns:a16="http://schemas.microsoft.com/office/drawing/2014/main" id="{6434B7E9-6F69-0A83-301D-49E7D782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6037" y="1229802"/>
            <a:ext cx="1251459" cy="125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2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" grpId="0"/>
      <p:bldP spid="4" grpId="0"/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2A92F22-75A9-3236-A025-973798F9F6CB}"/>
              </a:ext>
            </a:extLst>
          </p:cNvPr>
          <p:cNvSpPr txBox="1"/>
          <p:nvPr/>
        </p:nvSpPr>
        <p:spPr>
          <a:xfrm>
            <a:off x="316173" y="353367"/>
            <a:ext cx="92621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dirty="0">
                <a:hlinkClick r:id="rId4"/>
              </a:rPr>
              <a:t>https://www.e-sfera.hr/dodatni-digitalni-sadrzaji/567fa25c-8fe3-4953-a09a-ae21b2a11271/assets/audio/26-track_26_what_a_party_part_2.mp3</a:t>
            </a:r>
            <a:r>
              <a:rPr lang="hr-HR" sz="1200" dirty="0"/>
              <a:t>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415147C2-BEC2-FFF1-04E5-D81FACA1D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" y="630366"/>
            <a:ext cx="2030563" cy="277397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BA5C9F6-DF46-E6C2-38F9-303B9EB25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3153"/>
            <a:ext cx="11875827" cy="3706414"/>
          </a:xfrm>
          <a:prstGeom prst="rect">
            <a:avLst/>
          </a:prstGeom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17BF94AF-989C-AA56-EEFF-04B11F896B6F}"/>
              </a:ext>
            </a:extLst>
          </p:cNvPr>
          <p:cNvSpPr txBox="1"/>
          <p:nvPr/>
        </p:nvSpPr>
        <p:spPr>
          <a:xfrm>
            <a:off x="11525938" y="3820213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92D050"/>
                </a:solidFill>
              </a:rPr>
              <a:t>T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E3672D2-0AF4-8D76-AC41-A9EDA502211F}"/>
              </a:ext>
            </a:extLst>
          </p:cNvPr>
          <p:cNvSpPr txBox="1"/>
          <p:nvPr/>
        </p:nvSpPr>
        <p:spPr>
          <a:xfrm>
            <a:off x="11495796" y="4277173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92D050"/>
                </a:solidFill>
              </a:rPr>
              <a:t>T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AF411D2-9EC6-33FE-BB32-173022CF73CF}"/>
              </a:ext>
            </a:extLst>
          </p:cNvPr>
          <p:cNvSpPr txBox="1"/>
          <p:nvPr/>
        </p:nvSpPr>
        <p:spPr>
          <a:xfrm>
            <a:off x="11522300" y="4749168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92D050"/>
                </a:solidFill>
              </a:rPr>
              <a:t>F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48D34BB-381B-9302-0DE2-28665D3B1E22}"/>
              </a:ext>
            </a:extLst>
          </p:cNvPr>
          <p:cNvSpPr txBox="1"/>
          <p:nvPr/>
        </p:nvSpPr>
        <p:spPr>
          <a:xfrm>
            <a:off x="11539190" y="5221163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92D050"/>
                </a:solidFill>
              </a:rPr>
              <a:t>F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3E1A9380-AC8B-EA89-710E-DC01D7B9B2C2}"/>
              </a:ext>
            </a:extLst>
          </p:cNvPr>
          <p:cNvSpPr txBox="1"/>
          <p:nvPr/>
        </p:nvSpPr>
        <p:spPr>
          <a:xfrm>
            <a:off x="11539190" y="5676279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92D050"/>
                </a:solidFill>
              </a:rPr>
              <a:t>T</a:t>
            </a:r>
            <a:endParaRPr lang="hr-HR" b="1" i="1" dirty="0">
              <a:solidFill>
                <a:srgbClr val="92D050"/>
              </a:solidFill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2C72C176-1EB8-5326-2DEF-96C839D8CFFF}"/>
              </a:ext>
            </a:extLst>
          </p:cNvPr>
          <p:cNvSpPr txBox="1"/>
          <p:nvPr/>
        </p:nvSpPr>
        <p:spPr>
          <a:xfrm>
            <a:off x="11539190" y="6141495"/>
            <a:ext cx="423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i="1" dirty="0">
                <a:solidFill>
                  <a:srgbClr val="92D050"/>
                </a:solidFill>
              </a:rPr>
              <a:t>F</a:t>
            </a:r>
            <a:endParaRPr lang="hr-HR" b="1" i="1" dirty="0">
              <a:solidFill>
                <a:srgbClr val="92D050"/>
              </a:solidFill>
            </a:endParaRPr>
          </a:p>
        </p:txBody>
      </p:sp>
      <p:pic>
        <p:nvPicPr>
          <p:cNvPr id="5" name="26-track_26_what_a_party_part_2">
            <a:hlinkClick r:id="" action="ppaction://media"/>
            <a:extLst>
              <a:ext uri="{FF2B5EF4-FFF2-40B4-BE49-F238E27FC236}">
                <a16:creationId xmlns:a16="http://schemas.microsoft.com/office/drawing/2014/main" id="{DB979255-EB3A-028D-701D-7F41AB07A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9916" y="1334316"/>
            <a:ext cx="1332684" cy="13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2" grpId="0"/>
      <p:bldP spid="4" grpId="0"/>
      <p:bldP spid="6" grpId="0"/>
      <p:bldP spid="7" grpId="0"/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10BDE2C-D219-FEC0-F2E8-41F60CE4E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380" y="0"/>
            <a:ext cx="7792692" cy="685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9BBE22B-09DB-A9C0-A5A7-259F84E1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9227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C14D381-581B-AF41-7B96-446E09F87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90193"/>
            <a:ext cx="12192000" cy="349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87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344</Words>
  <Application>Microsoft Office PowerPoint</Application>
  <PresentationFormat>Widescreen</PresentationFormat>
  <Paragraphs>88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sustava Office</vt:lpstr>
      <vt:lpstr>Unit 5: Lesson 17   What a party!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ZVONKA IVKOVIĆ</dc:creator>
  <cp:lastModifiedBy>Sanja Ivoš</cp:lastModifiedBy>
  <cp:revision>224</cp:revision>
  <dcterms:created xsi:type="dcterms:W3CDTF">2021-09-01T06:25:32Z</dcterms:created>
  <dcterms:modified xsi:type="dcterms:W3CDTF">2023-02-21T14:40:34Z</dcterms:modified>
</cp:coreProperties>
</file>